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tačiakampis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Stačiakampis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Stačiakampis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tačiakampis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Stačiakampis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Suapvalintas stačiakamp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Suapvalintas stačiakamp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tačiakampis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6" name="Datos vietos rezervavimo ženklas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ačiakampis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tačiakampis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Stačiakampis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Stačiakampis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Stačiakampis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Suapvalintas stačiakamp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Suapvalintas stačiakamp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Stačiakampis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Stačiakampis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Stačiakampis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Stačiakampis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Stačiakampis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Stačiakampis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C790250-5701-4439-8F90-8FCB770F416D}" type="datetimeFigureOut">
              <a:rPr lang="lt-LT" smtClean="0"/>
              <a:t>2017-11-23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E4CA88E-8860-4098-B4D5-FA576728E7C9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SILANTAI – nemokama apsauga Jūsų vaikų dantukams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Parengė VSP specialistė Marina </a:t>
            </a:r>
            <a:r>
              <a:rPr lang="lt-LT" dirty="0" err="1" smtClean="0"/>
              <a:t>Stepanova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468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tie </a:t>
            </a:r>
            <a:r>
              <a:rPr lang="lt-LT" dirty="0" err="1" smtClean="0"/>
              <a:t>silantai</a:t>
            </a:r>
            <a:r>
              <a:rPr lang="lt-LT" dirty="0" smtClean="0"/>
              <a:t>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lt-LT" dirty="0" smtClean="0"/>
              <a:t>Tai ėduonies profilaktikai skirtos medžiagos	, neleidžiančios bakterijoms ir angliavandeniams patekti į dantų vageles ir įdubas.</a:t>
            </a:r>
          </a:p>
          <a:p>
            <a:pPr>
              <a:lnSpc>
                <a:spcPct val="150000"/>
              </a:lnSpc>
            </a:pPr>
            <a:r>
              <a:rPr lang="lt-LT" dirty="0" smtClean="0"/>
              <a:t>Dantų kramtomieji paviršiai yra padengiami specialia medžiaga, kurią galima palyginti su skysta plomba.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316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6611079" cy="5112568"/>
          </a:xfrm>
        </p:spPr>
      </p:pic>
    </p:spTree>
    <p:extLst>
      <p:ext uri="{BB962C8B-B14F-4D97-AF65-F5344CB8AC3E}">
        <p14:creationId xmlns:p14="http://schemas.microsoft.com/office/powerpoint/2010/main" val="28143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8355153" cy="4438675"/>
          </a:xfrm>
        </p:spPr>
      </p:pic>
    </p:spTree>
    <p:extLst>
      <p:ext uri="{BB962C8B-B14F-4D97-AF65-F5344CB8AC3E}">
        <p14:creationId xmlns:p14="http://schemas.microsoft.com/office/powerpoint/2010/main" val="20477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Ėduonies pažeistus dantis turi: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lt-LT" dirty="0" smtClean="0"/>
              <a:t>68</a:t>
            </a:r>
            <a:r>
              <a:rPr lang="en-US" dirty="0" smtClean="0"/>
              <a:t>% - </a:t>
            </a:r>
            <a:r>
              <a:rPr lang="lt-LT" dirty="0" smtClean="0"/>
              <a:t>trimečių;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94%</a:t>
            </a:r>
            <a:r>
              <a:rPr lang="lt-LT" dirty="0" smtClean="0"/>
              <a:t> - šešiamečių;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69-98%</a:t>
            </a:r>
            <a:r>
              <a:rPr lang="lt-LT" dirty="0" smtClean="0"/>
              <a:t> - dvylikamečių;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84-100%</a:t>
            </a:r>
            <a:r>
              <a:rPr lang="lt-LT" dirty="0" smtClean="0"/>
              <a:t> -  penkiolikmečių vaikų.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52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Kada dengti </a:t>
            </a:r>
            <a:r>
              <a:rPr lang="lt-LT" dirty="0" err="1" smtClean="0"/>
              <a:t>silantais</a:t>
            </a:r>
            <a:r>
              <a:rPr lang="lt-LT" dirty="0" smtClean="0"/>
              <a:t>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lt-LT" dirty="0" err="1"/>
              <a:t>Odontologai</a:t>
            </a:r>
            <a:r>
              <a:rPr lang="lt-LT" dirty="0"/>
              <a:t> pataria  dengti </a:t>
            </a:r>
            <a:r>
              <a:rPr lang="lt-LT" dirty="0" err="1"/>
              <a:t>silantais</a:t>
            </a:r>
            <a:r>
              <a:rPr lang="lt-LT" dirty="0"/>
              <a:t> vos išdygusius pirmuosius nuolatinius krūminius dantis, kurie paprastai </a:t>
            </a:r>
            <a:r>
              <a:rPr lang="lt-LT" dirty="0" smtClean="0"/>
              <a:t>dygsta </a:t>
            </a:r>
            <a:r>
              <a:rPr lang="lt-LT" dirty="0"/>
              <a:t>6-7 metų </a:t>
            </a:r>
            <a:r>
              <a:rPr lang="lt-LT" dirty="0" smtClean="0"/>
              <a:t>vaikams.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177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884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lt-LT" dirty="0" smtClean="0"/>
              <a:t>Šiuo </a:t>
            </a:r>
            <a:r>
              <a:rPr lang="lt-LT" dirty="0"/>
              <a:t>metu Lietuvoje 6-14 metų vaikų nesugedę nuolatiniai dantys </a:t>
            </a:r>
            <a:r>
              <a:rPr lang="lt-LT" dirty="0" err="1"/>
              <a:t>silantuojami</a:t>
            </a:r>
            <a:r>
              <a:rPr lang="lt-LT" dirty="0"/>
              <a:t> </a:t>
            </a:r>
            <a:r>
              <a:rPr lang="lt-LT" b="1" u="sng" dirty="0"/>
              <a:t>nemokomai </a:t>
            </a:r>
            <a:r>
              <a:rPr lang="lt-LT" dirty="0"/>
              <a:t> - dantų dengimo </a:t>
            </a:r>
            <a:r>
              <a:rPr lang="lt-LT" dirty="0" err="1"/>
              <a:t>silantais</a:t>
            </a:r>
            <a:r>
              <a:rPr lang="lt-LT" dirty="0"/>
              <a:t> programa yra finansuojama iš Privalomojo sveikatos draudimo fondo</a:t>
            </a:r>
            <a:r>
              <a:rPr lang="lt-LT" dirty="0" smtClean="0"/>
              <a:t>.</a:t>
            </a:r>
          </a:p>
          <a:p>
            <a:pPr>
              <a:lnSpc>
                <a:spcPct val="150000"/>
              </a:lnSpc>
            </a:pPr>
            <a:endParaRPr lang="lt-LT" dirty="0" smtClean="0"/>
          </a:p>
          <a:p>
            <a:pPr>
              <a:lnSpc>
                <a:spcPct val="150000"/>
              </a:lnSpc>
            </a:pPr>
            <a:endParaRPr lang="lt-LT" b="1" u="sng" dirty="0"/>
          </a:p>
          <a:p>
            <a:pPr>
              <a:lnSpc>
                <a:spcPct val="200000"/>
              </a:lnSpc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343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325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lt-LT" dirty="0"/>
              <a:t>Klaipėdoje nemokamas vaikų dantų </a:t>
            </a:r>
            <a:r>
              <a:rPr lang="lt-LT" dirty="0" err="1"/>
              <a:t>silantavimo</a:t>
            </a:r>
            <a:r>
              <a:rPr lang="lt-LT" dirty="0"/>
              <a:t> paslaugos teikiamos pirminės asmens sveikatos priežiūros įstaigose ir odontologijos/stomatologijos poliklinikoje.</a:t>
            </a:r>
          </a:p>
          <a:p>
            <a:pPr>
              <a:lnSpc>
                <a:spcPct val="150000"/>
              </a:lnSpc>
            </a:pPr>
            <a:r>
              <a:rPr lang="lt-LT" dirty="0"/>
              <a:t>Šių paslaugų skaičius yra neribojimas ir kompensuojamas visiems 6-14 metų vaikams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4085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2646040"/>
          </a:xfrm>
        </p:spPr>
        <p:txBody>
          <a:bodyPr>
            <a:normAutofit fontScale="90000"/>
          </a:bodyPr>
          <a:lstStyle/>
          <a:p>
            <a:pPr algn="ctr">
              <a:lnSpc>
                <a:spcPct val="250000"/>
              </a:lnSpc>
            </a:pPr>
            <a:r>
              <a:rPr lang="lt-LT" dirty="0" smtClean="0"/>
              <a:t>Gerbiami tėveliai</a:t>
            </a:r>
            <a:r>
              <a:rPr lang="en-US" dirty="0" smtClean="0"/>
              <a:t>!  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jau</a:t>
            </a:r>
            <a:r>
              <a:rPr lang="en-US" dirty="0" smtClean="0"/>
              <a:t> </a:t>
            </a:r>
            <a:r>
              <a:rPr lang="en-US" dirty="0" err="1" smtClean="0"/>
              <a:t>pasir</a:t>
            </a:r>
            <a:r>
              <a:rPr lang="lt-LT" dirty="0" err="1" smtClean="0"/>
              <a:t>ūpinote</a:t>
            </a:r>
            <a:r>
              <a:rPr lang="lt-LT" dirty="0" smtClean="0"/>
              <a:t> savo vaikų dantukais? </a:t>
            </a:r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688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stiška">
  <a:themeElements>
    <a:clrScheme name="Miestišk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iestišk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stiš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</TotalTime>
  <Words>123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Miestiška</vt:lpstr>
      <vt:lpstr>SILANTAI – nemokama apsauga Jūsų vaikų dantukams</vt:lpstr>
      <vt:lpstr>Kas tie silantai?</vt:lpstr>
      <vt:lpstr>PowerPoint Presentation</vt:lpstr>
      <vt:lpstr>PowerPoint Presentation</vt:lpstr>
      <vt:lpstr>Ėduonies pažeistus dantis turi:</vt:lpstr>
      <vt:lpstr>Kada dengti silantais?</vt:lpstr>
      <vt:lpstr>PowerPoint Presentation</vt:lpstr>
      <vt:lpstr>PowerPoint Presentation</vt:lpstr>
      <vt:lpstr>Gerbiami tėveliai!   Ar jau pasirūpinote savo vaikų dantukais?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Silantai – nemokama apsauga JŪsų vaikų dantukams</dc:title>
  <dc:creator>Linelis2</dc:creator>
  <cp:lastModifiedBy>Vartotojas</cp:lastModifiedBy>
  <cp:revision>6</cp:revision>
  <dcterms:created xsi:type="dcterms:W3CDTF">2017-11-20T12:21:05Z</dcterms:created>
  <dcterms:modified xsi:type="dcterms:W3CDTF">2017-11-23T11:31:16Z</dcterms:modified>
</cp:coreProperties>
</file>